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9"/>
  </p:notesMasterIdLst>
  <p:sldIdLst>
    <p:sldId id="318" r:id="rId2"/>
    <p:sldId id="302" r:id="rId3"/>
    <p:sldId id="319" r:id="rId4"/>
    <p:sldId id="303" r:id="rId5"/>
    <p:sldId id="304" r:id="rId6"/>
    <p:sldId id="305" r:id="rId7"/>
    <p:sldId id="306" r:id="rId8"/>
  </p:sldIdLst>
  <p:sldSz cx="9144000" cy="5143500" type="screen16x9"/>
  <p:notesSz cx="7010400" cy="9296400"/>
  <p:embeddedFontLst>
    <p:embeddedFont>
      <p:font typeface="Arial Black" panose="020B0A04020102090204" pitchFamily="34" charset="0"/>
      <p:regular r:id="rId10"/>
      <p:bold r:id="rId11"/>
      <p:italic r:id="rId12"/>
    </p:embeddedFont>
    <p:embeddedFont>
      <p:font typeface="Roboto" panose="02000000000000000000" pitchFamily="2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5D78"/>
    <a:srgbClr val="70A4D5"/>
    <a:srgbClr val="D4E5F5"/>
    <a:srgbClr val="49B5E4"/>
    <a:srgbClr val="006699"/>
    <a:srgbClr val="2E2879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71" d="100"/>
          <a:sy n="171" d="100"/>
        </p:scale>
        <p:origin x="125" y="8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7010400" cy="92964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3175" tIns="46575" rIns="93175" bIns="46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None/>
            </a:pPr>
            <a:endParaRPr sz="2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" name="Google Shape;6;n"/>
          <p:cNvSpPr>
            <a:spLocks noGrp="1" noRot="1" noChangeAspect="1"/>
          </p:cNvSpPr>
          <p:nvPr>
            <p:ph type="sldImg" idx="2"/>
          </p:nvPr>
        </p:nvSpPr>
        <p:spPr>
          <a:xfrm>
            <a:off x="0" y="70643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" name="Google Shape;7;n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070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0700" cy="4176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0643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9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0700" cy="41767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0643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ca7cad26d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0643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2ca7cad26d_1_13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0700" cy="41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d381d8c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0643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d381d8cb2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0700" cy="41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d381d8cb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706438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d381d8cb2_0_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0700" cy="41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4" name="Google Shape;14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66100" cy="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marR="0" lvl="5" indent="-22860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lvl="6" indent="-22860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lvl="7" indent="-22860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lvl="8" indent="-22860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77661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800"/>
              </a:spcBef>
              <a:spcAft>
                <a:spcPts val="0"/>
              </a:spcAft>
              <a:buSzPts val="1800"/>
              <a:buNone/>
              <a:defRPr sz="1800" b="0" i="0" u="none" strike="noStrike" cap="non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70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8987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4" name="Google Shape;24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3" name="Google Shape;33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5" name="Google Shape;55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4" name="Google Shape;64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4" name="Google Shape;74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gradFill>
          <a:gsLst>
            <a:gs pos="0">
              <a:srgbClr val="DFE9FB"/>
            </a:gs>
            <a:gs pos="100000">
              <a:srgbClr val="6E9BE7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5D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C84D6-3496-BFDC-8C3C-6C195B74C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7017" y="210200"/>
            <a:ext cx="5171990" cy="23010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215900" dist="241300" dir="5400000" algn="ctr" rotWithShape="0">
                    <a:srgbClr val="000000">
                      <a:alpha val="43137"/>
                    </a:srgbClr>
                  </a:outerShdw>
                </a:effectLst>
              </a:rPr>
              <a:t>Lake Forest Park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215900" dist="241300" dir="5400000" algn="ctr" rotWithShape="0">
                    <a:srgbClr val="000000">
                      <a:alpha val="43137"/>
                    </a:srgbClr>
                  </a:outerShdw>
                </a:effectLst>
              </a:rPr>
              <a:t>Water District</a:t>
            </a:r>
          </a:p>
          <a:p>
            <a:r>
              <a:rPr lang="en-US" i="1" dirty="0">
                <a:solidFill>
                  <a:schemeClr val="bg1"/>
                </a:solidFill>
                <a:effectLst>
                  <a:outerShdw blurRad="215900" dist="241300" dir="5400000" algn="ctr" rotWithShape="0">
                    <a:srgbClr val="000000">
                      <a:alpha val="43137"/>
                    </a:srgbClr>
                  </a:outerShdw>
                </a:effectLst>
              </a:rPr>
              <a:t>Good Water, Naturally!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215900" dist="241300" dir="5400000" algn="ctr" rotWithShape="0">
                    <a:srgbClr val="000000">
                      <a:alpha val="43137"/>
                    </a:srgbClr>
                  </a:outerShdw>
                </a:effectLst>
              </a:rPr>
              <a:t>Education Module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B0B97-C265-C619-8D90-3F3FAD8DC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74" y="330635"/>
            <a:ext cx="1349243" cy="2444709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A804BC3-2EC6-2E3D-A718-9BFBAEA10A8C}"/>
              </a:ext>
            </a:extLst>
          </p:cNvPr>
          <p:cNvSpPr txBox="1">
            <a:spLocks/>
          </p:cNvSpPr>
          <p:nvPr/>
        </p:nvSpPr>
        <p:spPr>
          <a:xfrm>
            <a:off x="1919098" y="2860093"/>
            <a:ext cx="6390792" cy="172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2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sz="3200" b="1" dirty="0">
                <a:solidFill>
                  <a:srgbClr val="49B5E4"/>
                </a:solidFill>
              </a:rPr>
              <a:t>#5 – Deep Wells</a:t>
            </a:r>
          </a:p>
          <a:p>
            <a:r>
              <a:rPr lang="en-US" sz="3200" b="1" dirty="0">
                <a:solidFill>
                  <a:srgbClr val="49B5E4"/>
                </a:solidFill>
              </a:rPr>
              <a:t>&amp; Water Distribution</a:t>
            </a:r>
          </a:p>
        </p:txBody>
      </p:sp>
    </p:spTree>
    <p:extLst>
      <p:ext uri="{BB962C8B-B14F-4D97-AF65-F5344CB8AC3E}">
        <p14:creationId xmlns:p14="http://schemas.microsoft.com/office/powerpoint/2010/main" val="339264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1AB2A"/>
            </a:gs>
            <a:gs pos="100000">
              <a:srgbClr val="203E13"/>
            </a:gs>
          </a:gsLst>
          <a:lin ang="5400012" scaled="0"/>
        </a:gra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60" descr="Y:\Photos\2013\BW Phase II Horizon View Tank\103_083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9850" y="253150"/>
            <a:ext cx="3518225" cy="197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838" y="2482675"/>
            <a:ext cx="3047999" cy="232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550" y="1074175"/>
            <a:ext cx="3568051" cy="38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60"/>
          <p:cNvSpPr txBox="1">
            <a:spLocks noGrp="1"/>
          </p:cNvSpPr>
          <p:nvPr>
            <p:ph type="title"/>
          </p:nvPr>
        </p:nvSpPr>
        <p:spPr>
          <a:xfrm>
            <a:off x="311700" y="347400"/>
            <a:ext cx="8520600" cy="7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How a deep well works</a:t>
            </a:r>
            <a:endParaRPr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bmersiblePumps">
            <a:hlinkClick r:id="" action="ppaction://media"/>
            <a:extLst>
              <a:ext uri="{FF2B5EF4-FFF2-40B4-BE49-F238E27FC236}">
                <a16:creationId xmlns:a16="http://schemas.microsoft.com/office/drawing/2014/main" id="{CE5E39BE-B768-CD72-10D1-3B82E7D92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6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1AB2A"/>
            </a:gs>
            <a:gs pos="100000">
              <a:srgbClr val="203E13"/>
            </a:gs>
          </a:gsLst>
          <a:lin ang="5400012" scaled="0"/>
        </a:gra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737" y="581000"/>
            <a:ext cx="3250350" cy="433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83" y="1263600"/>
            <a:ext cx="2828567" cy="212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0850" y="1197313"/>
            <a:ext cx="2828615" cy="2121437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61"/>
          <p:cNvSpPr txBox="1">
            <a:spLocks noGrp="1"/>
          </p:cNvSpPr>
          <p:nvPr>
            <p:ph type="title"/>
          </p:nvPr>
        </p:nvSpPr>
        <p:spPr>
          <a:xfrm>
            <a:off x="280325" y="36297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Water Storage</a:t>
            </a:r>
            <a:endParaRPr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1AB2A"/>
            </a:gs>
            <a:gs pos="100000">
              <a:srgbClr val="203E13"/>
            </a:gs>
          </a:gsLst>
          <a:lin ang="5400012" scaled="0"/>
        </a:gra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100" y="-66175"/>
            <a:ext cx="7799053" cy="524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3"/>
          <p:cNvSpPr txBox="1">
            <a:spLocks noGrp="1"/>
          </p:cNvSpPr>
          <p:nvPr>
            <p:ph type="title"/>
          </p:nvPr>
        </p:nvSpPr>
        <p:spPr>
          <a:xfrm>
            <a:off x="311700" y="431275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63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10" name="Google Shape;51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3575" y="555600"/>
            <a:ext cx="4513850" cy="425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8125" y="385013"/>
            <a:ext cx="6435103" cy="437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27</Words>
  <Application>Microsoft Office PowerPoint</Application>
  <PresentationFormat>On-screen Show (16:9)</PresentationFormat>
  <Paragraphs>8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Times New Roman</vt:lpstr>
      <vt:lpstr>Arial</vt:lpstr>
      <vt:lpstr>Roboto</vt:lpstr>
      <vt:lpstr>Arial Black</vt:lpstr>
      <vt:lpstr>Geometric</vt:lpstr>
      <vt:lpstr>PowerPoint Presentation</vt:lpstr>
      <vt:lpstr>How a deep well works</vt:lpstr>
      <vt:lpstr>PowerPoint Presentation</vt:lpstr>
      <vt:lpstr>Water Storage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sbm</dc:creator>
  <cp:lastModifiedBy>sbm</cp:lastModifiedBy>
  <cp:revision>5</cp:revision>
  <dcterms:modified xsi:type="dcterms:W3CDTF">2023-06-10T00:02:39Z</dcterms:modified>
</cp:coreProperties>
</file>