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316" r:id="rId2"/>
    <p:sldId id="317" r:id="rId3"/>
    <p:sldId id="318" r:id="rId4"/>
    <p:sldId id="320" r:id="rId5"/>
    <p:sldId id="319" r:id="rId6"/>
    <p:sldId id="321" r:id="rId7"/>
  </p:sldIdLst>
  <p:sldSz cx="9144000" cy="5143500" type="screen16x9"/>
  <p:notesSz cx="7010400" cy="9296400"/>
  <p:embeddedFontLst>
    <p:embeddedFont>
      <p:font typeface="Arial Black" panose="020B0A04020102090204" pitchFamily="34" charset="0"/>
      <p:regular r:id="rId9"/>
      <p:bold r:id="rId10"/>
      <p:italic r:id="rId11"/>
    </p:embeddedFont>
    <p:embeddedFont>
      <p:font typeface="Roboto" panose="02000000000000000000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4D5"/>
    <a:srgbClr val="D4E5F5"/>
    <a:srgbClr val="49B5E4"/>
    <a:srgbClr val="225D78"/>
    <a:srgbClr val="006699"/>
    <a:srgbClr val="2E287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96" d="100"/>
          <a:sy n="196" d="100"/>
        </p:scale>
        <p:origin x="125" y="8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3175" tIns="46575" rIns="93175" bIns="465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endParaRPr sz="2000" b="1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3175" tIns="46575" rIns="93175" bIns="465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endParaRPr sz="2000" b="1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3175" tIns="46575" rIns="93175" bIns="465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endParaRPr sz="2000" b="1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2"/>
          </p:nvPr>
        </p:nvSpPr>
        <p:spPr>
          <a:xfrm>
            <a:off x="0" y="706438"/>
            <a:ext cx="0" cy="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07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4" name="Google Shape;14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4" name="Google Shape;24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Google Shape;29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3" name="Google Shape;33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5" name="Google Shape;55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4" name="Google Shape;64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4" name="Google Shape;74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" name="Google Shape;7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66100" cy="8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22860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22860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22860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77661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800"/>
              </a:spcBef>
              <a:spcAft>
                <a:spcPts val="0"/>
              </a:spcAft>
              <a:buSzPts val="1800"/>
              <a:buNone/>
              <a:defRPr sz="1800" b="0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8987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4" r:id="rId4"/>
    <p:sldLayoutId id="2147483655" r:id="rId5"/>
    <p:sldLayoutId id="2147483656" r:id="rId6"/>
    <p:sldLayoutId id="2147483657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5D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C84D6-3496-BFDC-8C3C-6C195B74C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57017" y="210200"/>
            <a:ext cx="5171990" cy="23010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215900" dist="241300" dir="5400000" algn="ctr" rotWithShape="0">
                    <a:srgbClr val="000000">
                      <a:alpha val="43137"/>
                    </a:srgbClr>
                  </a:outerShdw>
                </a:effectLst>
              </a:rPr>
              <a:t>Lake Forest Park</a:t>
            </a:r>
          </a:p>
          <a:p>
            <a:r>
              <a:rPr lang="en-US" sz="2400" b="1" dirty="0">
                <a:solidFill>
                  <a:schemeClr val="bg1"/>
                </a:solidFill>
                <a:effectLst>
                  <a:outerShdw blurRad="215900" dist="241300" dir="5400000" algn="ctr" rotWithShape="0">
                    <a:srgbClr val="000000">
                      <a:alpha val="43137"/>
                    </a:srgbClr>
                  </a:outerShdw>
                </a:effectLst>
              </a:rPr>
              <a:t>Water District</a:t>
            </a:r>
          </a:p>
          <a:p>
            <a:r>
              <a:rPr lang="en-US" i="1" dirty="0">
                <a:solidFill>
                  <a:schemeClr val="bg1"/>
                </a:solidFill>
                <a:effectLst>
                  <a:outerShdw blurRad="215900" dist="241300" dir="5400000" algn="ctr" rotWithShape="0">
                    <a:srgbClr val="000000">
                      <a:alpha val="43137"/>
                    </a:srgbClr>
                  </a:outerShdw>
                </a:effectLst>
              </a:rPr>
              <a:t>Good Water, Naturally!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215900" dist="241300" dir="5400000" algn="ctr" rotWithShape="0">
                    <a:srgbClr val="000000">
                      <a:alpha val="43137"/>
                    </a:srgbClr>
                  </a:outerShdw>
                </a:effectLst>
              </a:rPr>
              <a:t>Education Module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DB0B97-C265-C619-8D90-3F3FAD8DC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74" y="330635"/>
            <a:ext cx="1349243" cy="2444709"/>
          </a:xfrm>
          <a:prstGeom prst="rect">
            <a:avLst/>
          </a:prstGeom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A804BC3-2EC6-2E3D-A718-9BFBAEA10A8C}"/>
              </a:ext>
            </a:extLst>
          </p:cNvPr>
          <p:cNvSpPr txBox="1">
            <a:spLocks/>
          </p:cNvSpPr>
          <p:nvPr/>
        </p:nvSpPr>
        <p:spPr>
          <a:xfrm>
            <a:off x="1022539" y="2846712"/>
            <a:ext cx="6824545" cy="1726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None/>
              <a:defRPr sz="1800" b="0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3200" b="1" dirty="0">
                <a:solidFill>
                  <a:srgbClr val="49B5E4"/>
                </a:solidFill>
              </a:rPr>
              <a:t>#4 – Water Stewardship &amp; Aquifer Model Demonstration</a:t>
            </a:r>
          </a:p>
        </p:txBody>
      </p:sp>
    </p:spTree>
    <p:extLst>
      <p:ext uri="{BB962C8B-B14F-4D97-AF65-F5344CB8AC3E}">
        <p14:creationId xmlns:p14="http://schemas.microsoft.com/office/powerpoint/2010/main" val="71616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7E8156-C9FA-150A-010C-0024E0B11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39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513F0A-FDF1-EF2D-285D-8B0B237E5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36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5D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AF92F1-74DB-7FB3-84E8-50BB021A1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04" y="0"/>
            <a:ext cx="76111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7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2879E9-1E43-2CA5-311F-E2D4894E2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98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5D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E13E8E0-0A4B-F8CE-E785-E9A8AE414CFF}"/>
              </a:ext>
            </a:extLst>
          </p:cNvPr>
          <p:cNvSpPr txBox="1">
            <a:spLocks/>
          </p:cNvSpPr>
          <p:nvPr/>
        </p:nvSpPr>
        <p:spPr>
          <a:xfrm>
            <a:off x="772753" y="1360727"/>
            <a:ext cx="6824545" cy="144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None/>
              <a:defRPr sz="1800" b="0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ctr"/>
            <a:r>
              <a:rPr lang="en-US" sz="6000" b="1" dirty="0">
                <a:solidFill>
                  <a:srgbClr val="49B5E4"/>
                </a:solidFill>
              </a:rPr>
              <a:t>Aquifer Model Demonstration</a:t>
            </a:r>
          </a:p>
        </p:txBody>
      </p:sp>
    </p:spTree>
    <p:extLst>
      <p:ext uri="{BB962C8B-B14F-4D97-AF65-F5344CB8AC3E}">
        <p14:creationId xmlns:p14="http://schemas.microsoft.com/office/powerpoint/2010/main" val="136769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</Words>
  <Application>Microsoft Office PowerPoint</Application>
  <PresentationFormat>On-screen Show (16:9)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Black</vt:lpstr>
      <vt:lpstr>Times New Roman</vt:lpstr>
      <vt:lpstr>Arial</vt:lpstr>
      <vt:lpstr>Roboto</vt:lpstr>
      <vt:lpstr>Geometric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sbm</dc:creator>
  <cp:lastModifiedBy>sbm</cp:lastModifiedBy>
  <cp:revision>5</cp:revision>
  <dcterms:modified xsi:type="dcterms:W3CDTF">2023-06-12T18:09:33Z</dcterms:modified>
</cp:coreProperties>
</file>